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6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0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3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84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22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0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25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30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0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40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50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7CEF-F233-4CC4-BEF3-F2D7ED651A5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84D20-FA51-44E6-8F9F-D5C77D609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99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85" y="0"/>
            <a:ext cx="8563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8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661987"/>
            <a:ext cx="92392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0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266950"/>
            <a:ext cx="89725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4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2114550"/>
            <a:ext cx="76390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6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78" y="0"/>
            <a:ext cx="7920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9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842962"/>
            <a:ext cx="92011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8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47" y="0"/>
            <a:ext cx="7279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71575"/>
            <a:ext cx="9144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44" y="0"/>
            <a:ext cx="7005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5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1423987"/>
            <a:ext cx="9010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90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69" y="0"/>
            <a:ext cx="8787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9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38187"/>
            <a:ext cx="9525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33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38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7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394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74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799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76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619250"/>
            <a:ext cx="90201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06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2" y="338137"/>
            <a:ext cx="92487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0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23837"/>
            <a:ext cx="927735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9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25" y="0"/>
            <a:ext cx="7296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1743075"/>
            <a:ext cx="91344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3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0"/>
            <a:ext cx="782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36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2022-12-27T02:22:21Z</dcterms:created>
  <dcterms:modified xsi:type="dcterms:W3CDTF">2022-12-27T02:23:45Z</dcterms:modified>
</cp:coreProperties>
</file>